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77" r:id="rId6"/>
    <p:sldId id="278" r:id="rId7"/>
    <p:sldId id="279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4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 varScale="1">
        <p:scale>
          <a:sx n="105" d="100"/>
          <a:sy n="105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A45C-F096-43C1-BB0C-F5A58406B755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E4C9-E333-45F2-9444-F5C046F0F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1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6A6029-2277-494F-B0E1-0E085CF812D7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47F8FF5-9A8C-4C97-A457-1134839F663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mailto:sglogowski@fll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Can Judge a Book By Its Cover!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Glogowski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Finger Lakes Library System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5257800"/>
            <a:ext cx="28670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Mysteries - Dark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2524125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5146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1714"/>
            <a:ext cx="2514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Mysteries - Scandinavian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2505075" cy="381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253365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73578"/>
            <a:ext cx="2624138" cy="38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Thrillers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2505075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57400"/>
            <a:ext cx="2543175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57400"/>
            <a:ext cx="2438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2162175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524125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94114"/>
            <a:ext cx="24669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Inspirational Fiction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49555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57400"/>
            <a:ext cx="2505075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2057400"/>
            <a:ext cx="23907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Women’s Fiction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25146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1200"/>
            <a:ext cx="2524125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2" y="1981200"/>
            <a:ext cx="2524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Lit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2466975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828800"/>
            <a:ext cx="2466975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72343"/>
            <a:ext cx="2543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52115"/>
            <a:ext cx="2514601" cy="38390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53396"/>
            <a:ext cx="2590800" cy="3881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953396"/>
            <a:ext cx="2602813" cy="39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Fantasy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2543175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2505075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51" y="2133600"/>
            <a:ext cx="26055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Fiction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253365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981200"/>
            <a:ext cx="25146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2362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Readers’ Advisory?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Quite simply, it is the act of putting people together with books they love.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51" y="2590800"/>
            <a:ext cx="4409235" cy="382542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bookletters-bookmark-sp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043" y="5209722"/>
            <a:ext cx="4191000" cy="1206500"/>
          </a:xfrm>
          <a:prstGeom prst="rect">
            <a:avLst/>
          </a:prstGeom>
        </p:spPr>
      </p:pic>
      <p:pic>
        <p:nvPicPr>
          <p:cNvPr id="6" name="Picture 5" descr="NewFi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6913" y="2590800"/>
            <a:ext cx="3309257" cy="2481943"/>
          </a:xfrm>
          <a:prstGeom prst="round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2070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253365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2220686"/>
            <a:ext cx="2286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09800"/>
            <a:ext cx="2333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help finding your next book? Want recommendations on different authors or genres?</a:t>
            </a:r>
          </a:p>
          <a:p>
            <a:endParaRPr lang="en-US" dirty="0" smtClean="0"/>
          </a:p>
          <a:p>
            <a:r>
              <a:rPr lang="en-US" smtClean="0"/>
              <a:t>Email </a:t>
            </a:r>
            <a:r>
              <a:rPr lang="en-US" smtClean="0">
                <a:hlinkClick r:id="rId2"/>
              </a:rPr>
              <a:t>sglogowski@flls.org</a:t>
            </a:r>
            <a:endParaRPr lang="en-US" dirty="0" smtClean="0"/>
          </a:p>
          <a:p>
            <a:r>
              <a:rPr lang="en-US" dirty="0" smtClean="0"/>
              <a:t>Phone: 607 273 4074 ext. 222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26670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23890"/>
            <a:ext cx="28670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Name versus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1" y="1905000"/>
            <a:ext cx="2514600" cy="381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981201"/>
            <a:ext cx="2666999" cy="3748823"/>
          </a:xfrm>
        </p:spPr>
      </p:pic>
    </p:spTree>
    <p:extLst>
      <p:ext uri="{BB962C8B-B14F-4D97-AF65-F5344CB8AC3E}">
        <p14:creationId xmlns:p14="http://schemas.microsoft.com/office/powerpoint/2010/main" val="36420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Name versus Title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25527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2524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Making of a Cover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2895600" cy="19342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63694"/>
            <a:ext cx="2438400" cy="36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Making of a Cover</a:t>
            </a:r>
            <a:endParaRPr lang="en-US" dirty="0"/>
          </a:p>
        </p:txBody>
      </p:sp>
      <p:pic>
        <p:nvPicPr>
          <p:cNvPr id="4" name="Picture 2" descr="C:\Users\sglogowski\AppData\Local\Microsoft\Windows\Temporary Internet Files\Content.Outlook\0H3H8TKR\Cleaning Nabokov's House #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247496" cy="3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glogowski\AppData\Local\Microsoft\Windows\Temporary Internet Files\Content.Outlook\0H3H8TKR\Cleaning Nabokov's House #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325913" cy="3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glogowski\AppData\Local\Microsoft\Windows\Temporary Internet Files\Content.Outlook\0H3H8TKR\Cleaning Nabokov's House #3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199"/>
            <a:ext cx="2362200" cy="33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Paperback Cover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400"/>
            <a:ext cx="2286000" cy="3491802"/>
          </a:xfrm>
        </p:spPr>
      </p:pic>
    </p:spTree>
    <p:extLst>
      <p:ext uri="{BB962C8B-B14F-4D97-AF65-F5344CB8AC3E}">
        <p14:creationId xmlns:p14="http://schemas.microsoft.com/office/powerpoint/2010/main" val="9095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Mysteries - Cozies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2343"/>
            <a:ext cx="2419350" cy="3810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94114"/>
            <a:ext cx="251460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2524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Mysteries - Historical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2438400" cy="381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17914"/>
            <a:ext cx="2524125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1" y="1839685"/>
            <a:ext cx="2524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393</TotalTime>
  <Words>112</Words>
  <Application>Microsoft Office PowerPoint</Application>
  <PresentationFormat>On-screen Show (4:3)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Clarity</vt:lpstr>
      <vt:lpstr>You Can Judge a Book By Its Cover!</vt:lpstr>
      <vt:lpstr>What is Readers’ Advisory?</vt:lpstr>
      <vt:lpstr>Author’s Name versus Title</vt:lpstr>
      <vt:lpstr>Author’s Name versus Title</vt:lpstr>
      <vt:lpstr>The Making of a Cover</vt:lpstr>
      <vt:lpstr>The Making of a Cover</vt:lpstr>
      <vt:lpstr>The Paperback Cover</vt:lpstr>
      <vt:lpstr>Mysteries - Cozies</vt:lpstr>
      <vt:lpstr>Mysteries - Historical</vt:lpstr>
      <vt:lpstr>Mysteries - Dark</vt:lpstr>
      <vt:lpstr>Mysteries - Scandinavian</vt:lpstr>
      <vt:lpstr>Thrillers</vt:lpstr>
      <vt:lpstr>Suspense</vt:lpstr>
      <vt:lpstr>Inspirational Fiction</vt:lpstr>
      <vt:lpstr>Women’s Fiction</vt:lpstr>
      <vt:lpstr>Street Lit</vt:lpstr>
      <vt:lpstr>Fantasy</vt:lpstr>
      <vt:lpstr>Urban Fantasy</vt:lpstr>
      <vt:lpstr>Science Fiction</vt:lpstr>
      <vt:lpstr>Romance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 Judge a Book By Its Cover!</dc:title>
  <dc:creator>Sarah Glogowski</dc:creator>
  <cp:lastModifiedBy>Sarah Glogowski</cp:lastModifiedBy>
  <cp:revision>31</cp:revision>
  <dcterms:created xsi:type="dcterms:W3CDTF">2012-01-26T19:56:38Z</dcterms:created>
  <dcterms:modified xsi:type="dcterms:W3CDTF">2018-12-12T20:43:23Z</dcterms:modified>
</cp:coreProperties>
</file>